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1066800" marR="0" indent="-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23000"/>
      <a:buFontTx/>
      <a:buChar char="•"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1676400" marR="0" indent="-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23000"/>
      <a:buFontTx/>
      <a:buChar char="•"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2286000" marR="0" indent="-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23000"/>
      <a:buFontTx/>
      <a:buChar char="•"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2895600" marR="0" indent="-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23000"/>
      <a:buFontTx/>
      <a:buChar char="•"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3505200" marR="0" indent="-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23000"/>
      <a:buFontTx/>
      <a:buChar char="•"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4114800" marR="0" indent="-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23000"/>
      <a:buFontTx/>
      <a:buChar char="•"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4724400" marR="0" indent="-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23000"/>
      <a:buFontTx/>
      <a:buChar char="•"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5334000" marR="0" indent="-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23000"/>
      <a:buFontTx/>
      <a:buChar char="•"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" name="Shape 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ction Heading"/>
          <p:cNvSpPr txBox="1"/>
          <p:nvPr>
            <p:ph type="body" idx="21"/>
          </p:nvPr>
        </p:nvSpPr>
        <p:spPr>
          <a:xfrm>
            <a:off x="1519580" y="2133811"/>
            <a:ext cx="21344840" cy="8869216"/>
          </a:xfrm>
          <a:prstGeom prst="rect">
            <a:avLst/>
          </a:prstGeom>
        </p:spPr>
        <p:txBody>
          <a:bodyPr anchor="ctr"/>
          <a:lstStyle>
            <a:lvl1pPr algn="ctr" defTabSz="2438337">
              <a:lnSpc>
                <a:spcPct val="80000"/>
              </a:lnSpc>
              <a:defRPr spc="-200" sz="10000">
                <a:solidFill>
                  <a:srgbClr val="F2DC6D"/>
                </a:solidFill>
              </a:defRPr>
            </a:lvl1pPr>
          </a:lstStyle>
          <a:p>
            <a:pPr/>
            <a:r>
              <a:t>Section Heading</a:t>
            </a:r>
          </a:p>
        </p:txBody>
      </p:sp>
      <p:sp>
        <p:nvSpPr>
          <p:cNvPr id="19" name="Author"/>
          <p:cNvSpPr txBox="1"/>
          <p:nvPr>
            <p:ph type="body" sz="quarter" idx="22"/>
          </p:nvPr>
        </p:nvSpPr>
        <p:spPr>
          <a:xfrm>
            <a:off x="5374476" y="11501297"/>
            <a:ext cx="13635048" cy="1033436"/>
          </a:xfrm>
          <a:prstGeom prst="rect">
            <a:avLst/>
          </a:prstGeom>
        </p:spPr>
        <p:txBody>
          <a:bodyPr/>
          <a:lstStyle>
            <a:lvl1pPr algn="ctr" defTabSz="2438337">
              <a:spcBef>
                <a:spcPts val="800"/>
              </a:spcBef>
              <a:defRPr b="1" spc="-90" sz="4500">
                <a:solidFill>
                  <a:srgbClr val="487CB5"/>
                </a:solidFill>
              </a:defRPr>
            </a:lvl1pPr>
          </a:lstStyle>
          <a:p>
            <a:pPr/>
            <a:r>
              <a:t>Author</a:t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TextBox 1"/>
          <p:cNvSpPr txBox="1"/>
          <p:nvPr>
            <p:ph type="body" sz="quarter" idx="21"/>
          </p:nvPr>
        </p:nvSpPr>
        <p:spPr>
          <a:xfrm>
            <a:off x="20591997" y="12528267"/>
            <a:ext cx="3083878" cy="729234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 defTabSz="2438337">
              <a:defRPr b="1" sz="2000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Insert your Company Logo here or delete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101810" y="-756"/>
            <a:ext cx="15948904" cy="1986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138071" y="2383172"/>
            <a:ext cx="22245486" cy="9048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85752" y="12795198"/>
            <a:ext cx="577752" cy="660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F2DC6D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F2DC6D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F2DC6D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F2DC6D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F2DC6D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F2DC6D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F2DC6D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F2DC6D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F2DC6D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066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676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286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8956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5052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4114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4724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5334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ction Heading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Section Heading</a:t>
            </a:r>
          </a:p>
        </p:txBody>
      </p:sp>
      <p:sp>
        <p:nvSpPr>
          <p:cNvPr id="41" name="Author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Author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" name="Subhead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2438337">
              <a:spcBef>
                <a:spcPts val="800"/>
              </a:spcBef>
              <a:defRPr b="1" spc="-90" sz="4500">
                <a:solidFill>
                  <a:srgbClr val="487CB5"/>
                </a:solidFill>
              </a:defRPr>
            </a:pPr>
            <a:r>
              <a:t>Subheading</a:t>
            </a:r>
          </a:p>
          <a:p>
            <a:pPr>
              <a:lnSpc>
                <a:spcPct val="90000"/>
              </a:lnSpc>
            </a:pPr>
            <a:r>
              <a:t>Body text</a:t>
            </a:r>
          </a:p>
        </p:txBody>
      </p:sp>
      <p:sp>
        <p:nvSpPr>
          <p:cNvPr id="45" name="TextBox 1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 your Company Logo here or delete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